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theme/theme1.xml" ContentType="application/vnd.openxmlformats-officedocument.theme+xml"/>
  <Override PartName="/ppt/theme/theme2.xml" ContentType="application/vnd.openxmlformats-officedocument.theme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docProps/core.xml" ContentType="application/vnd.openxmlformats-package.core-properties+xml"/>
  <Override PartName="/ppt/presentation.xml" ContentType="application/vnd.openxmlformats-officedocument.presentationml.presentation.main+xml"/>
  <Override PartName="/ppt/metadata" ContentType="application/binary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custom-properties" Target="docProps/custom.xml"/><Relationship Id="rId2" Type="http://schemas.openxmlformats.org/officeDocument/2006/relationships/officeDocument" Target="ppt/presentation.xml"/><Relationship Id="rId1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:go="http://customooxmlschemas.google.com/" r:id="rId14" roundtripDataSignature="AMtx7mhN//GkOQ6pUqDPqTUf4mNC8ldNA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3" Type="http://schemas.openxmlformats.org/officeDocument/2006/relationships/presProps" Target="pres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customXml" Target="../customXml/item3.xml"/><Relationship Id="rId2" Type="http://schemas.openxmlformats.org/officeDocument/2006/relationships/viewProps" Target="viewProps.xml"/><Relationship Id="rId16" Type="http://schemas.openxmlformats.org/officeDocument/2006/relationships/customXml" Target="../customXml/item2.xml"/><Relationship Id="rId1" Type="http://schemas.openxmlformats.org/officeDocument/2006/relationships/theme" Target="theme/theme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notesMaster" Target="notesMasters/notesMaster1.xml"/><Relationship Id="rId15" Type="http://schemas.openxmlformats.org/officeDocument/2006/relationships/customXml" Target="../customXml/item1.xml"/><Relationship Id="rId10" Type="http://schemas.openxmlformats.org/officeDocument/2006/relationships/slide" Target="slides/slide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customschemas.google.com/relationships/presentationmetadata" Target="meta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9" name="Google Shape;159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4" name="Google Shape;164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0" name="Google Shape;170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6" name="Google Shape;176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2" name="Google Shape;182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8" name="Google Shape;188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e63f92c49f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e63f92c49f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0" name="Google Shape;200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jp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9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9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9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8"/>
          <p:cNvSpPr txBox="1"/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2" name="Google Shape;52;p18"/>
          <p:cNvSpPr txBox="1"/>
          <p:nvPr>
            <p:ph idx="1" type="subTitle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" name="Google Shape;53;p18"/>
          <p:cNvSpPr txBox="1"/>
          <p:nvPr>
            <p:ph idx="2" type="title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4" name="Google Shape;54;p18"/>
          <p:cNvSpPr txBox="1"/>
          <p:nvPr>
            <p:ph idx="3" type="subTitle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5" name="Google Shape;55;p18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6" name="Google Shape;56;p18"/>
          <p:cNvSpPr txBox="1"/>
          <p:nvPr>
            <p:ph idx="5" type="title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7" name="Google Shape;57;p18"/>
          <p:cNvSpPr txBox="1"/>
          <p:nvPr>
            <p:ph idx="6" type="subTitle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9"/>
          <p:cNvSpPr txBox="1"/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19"/>
          <p:cNvSpPr txBox="1"/>
          <p:nvPr>
            <p:ph idx="1" type="body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0"/>
          <p:cNvSpPr txBox="1"/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" name="Google Shape;63;p20"/>
          <p:cNvSpPr txBox="1"/>
          <p:nvPr>
            <p:ph idx="1" type="subTitle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21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2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3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4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5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6"/>
          <p:cNvSpPr txBox="1"/>
          <p:nvPr>
            <p:ph hasCustomPrompt="1" type="title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6" name="Google Shape;76;p26"/>
          <p:cNvSpPr txBox="1"/>
          <p:nvPr>
            <p:ph idx="1" type="body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7"/>
          <p:cNvSpPr txBox="1"/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27"/>
          <p:cNvSpPr txBox="1"/>
          <p:nvPr>
            <p:ph idx="1" type="body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0" name="Google Shape;80;p27"/>
          <p:cNvSpPr txBox="1"/>
          <p:nvPr>
            <p:ph idx="2" type="body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1" name="Google Shape;81;p27"/>
          <p:cNvSpPr txBox="1"/>
          <p:nvPr>
            <p:ph idx="3" type="title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2" name="Google Shape;82;p27"/>
          <p:cNvSpPr txBox="1"/>
          <p:nvPr>
            <p:ph idx="4" type="title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0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10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1625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indent="-301625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indent="-301625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indent="-301625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indent="-301625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indent="-301625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indent="-301625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indent="-301625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indent="-301625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8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5" name="Google Shape;85;p28"/>
          <p:cNvSpPr txBox="1"/>
          <p:nvPr>
            <p:ph idx="2" type="title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6" name="Google Shape;86;p28"/>
          <p:cNvSpPr txBox="1"/>
          <p:nvPr>
            <p:ph idx="1" type="subTitle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7" name="Google Shape;87;p28"/>
          <p:cNvSpPr txBox="1"/>
          <p:nvPr>
            <p:ph idx="3" type="title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8" name="Google Shape;88;p28"/>
          <p:cNvSpPr txBox="1"/>
          <p:nvPr>
            <p:ph idx="4" type="subTitle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28"/>
          <p:cNvSpPr txBox="1"/>
          <p:nvPr>
            <p:ph idx="5" type="title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28"/>
          <p:cNvSpPr txBox="1"/>
          <p:nvPr>
            <p:ph idx="6" type="subTitle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1" name="Google Shape;91;p28"/>
          <p:cNvSpPr txBox="1"/>
          <p:nvPr>
            <p:ph idx="7" type="title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2" name="Google Shape;92;p28"/>
          <p:cNvSpPr txBox="1"/>
          <p:nvPr>
            <p:ph idx="8" type="subTitle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Numbers">
  <p:cSld name="CAPTION_ONLY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9"/>
          <p:cNvSpPr txBox="1"/>
          <p:nvPr>
            <p:ph type="title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5" name="Google Shape;95;p29"/>
          <p:cNvSpPr txBox="1"/>
          <p:nvPr>
            <p:ph idx="1" type="subTitle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6" name="Google Shape;96;p29"/>
          <p:cNvSpPr txBox="1"/>
          <p:nvPr>
            <p:ph idx="2" type="title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" name="Google Shape;97;p29"/>
          <p:cNvSpPr txBox="1"/>
          <p:nvPr>
            <p:ph idx="3" type="subTitle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8" name="Google Shape;98;p29"/>
          <p:cNvSpPr txBox="1"/>
          <p:nvPr>
            <p:ph idx="4" type="title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" name="Google Shape;99;p29"/>
          <p:cNvSpPr txBox="1"/>
          <p:nvPr>
            <p:ph idx="5" type="subTitle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0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1"/>
          <p:cNvSpPr txBox="1"/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4" name="Google Shape;104;p31"/>
          <p:cNvSpPr txBox="1"/>
          <p:nvPr>
            <p:ph idx="1" type="subTitle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5" name="Google Shape;105;p31"/>
          <p:cNvSpPr txBox="1"/>
          <p:nvPr>
            <p:ph idx="2" type="title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6" name="Google Shape;106;p31"/>
          <p:cNvSpPr txBox="1"/>
          <p:nvPr>
            <p:ph idx="3" type="subTitle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7" name="Google Shape;107;p31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8" name="Google Shape;108;p31"/>
          <p:cNvSpPr txBox="1"/>
          <p:nvPr>
            <p:ph idx="5" type="title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9" name="Google Shape;109;p31"/>
          <p:cNvSpPr txBox="1"/>
          <p:nvPr>
            <p:ph idx="6" type="subTitle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0" name="Google Shape;110;p31"/>
          <p:cNvSpPr txBox="1"/>
          <p:nvPr>
            <p:ph idx="7" type="title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1" name="Google Shape;111;p31"/>
          <p:cNvSpPr txBox="1"/>
          <p:nvPr>
            <p:ph idx="8" type="subTitle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2" name="Google Shape;112;p31"/>
          <p:cNvSpPr txBox="1"/>
          <p:nvPr>
            <p:ph idx="9" type="title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3" name="Google Shape;113;p31"/>
          <p:cNvSpPr txBox="1"/>
          <p:nvPr>
            <p:ph idx="13" type="subTitle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31"/>
          <p:cNvSpPr txBox="1"/>
          <p:nvPr>
            <p:ph idx="14" type="title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5" name="Google Shape;115;p31"/>
          <p:cNvSpPr txBox="1"/>
          <p:nvPr>
            <p:ph idx="15" type="subTitle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32"/>
          <p:cNvSpPr txBox="1"/>
          <p:nvPr>
            <p:ph idx="1" type="subTitle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8" name="Google Shape;118;p32"/>
          <p:cNvSpPr txBox="1"/>
          <p:nvPr>
            <p:ph idx="2" type="body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9" name="Google Shape;119;p32"/>
          <p:cNvSpPr txBox="1"/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33"/>
          <p:cNvSpPr txBox="1"/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2" name="Google Shape;122;p33"/>
          <p:cNvSpPr txBox="1"/>
          <p:nvPr>
            <p:ph idx="2" type="title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3" name="Google Shape;123;p33"/>
          <p:cNvSpPr txBox="1"/>
          <p:nvPr>
            <p:ph idx="1" type="subTitle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4" name="Google Shape;124;p33"/>
          <p:cNvSpPr txBox="1"/>
          <p:nvPr>
            <p:ph idx="3" type="title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5" name="Google Shape;125;p33"/>
          <p:cNvSpPr txBox="1"/>
          <p:nvPr>
            <p:ph idx="4" type="subTitle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33"/>
          <p:cNvSpPr txBox="1"/>
          <p:nvPr>
            <p:ph idx="5" type="title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7" name="Google Shape;127;p33"/>
          <p:cNvSpPr txBox="1"/>
          <p:nvPr>
            <p:ph idx="6" type="subTitle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33"/>
          <p:cNvSpPr txBox="1"/>
          <p:nvPr>
            <p:ph idx="7" type="title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9" name="Google Shape;129;p33"/>
          <p:cNvSpPr txBox="1"/>
          <p:nvPr>
            <p:ph idx="8" type="subTitle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34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2" name="Google Shape;132;p34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5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5" name="Google Shape;135;p35"/>
          <p:cNvSpPr txBox="1"/>
          <p:nvPr>
            <p:ph idx="1" type="subTitle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APTION_ONL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6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8" name="Google Shape;138;p36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7"/>
          <p:cNvSpPr txBox="1"/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1" name="Google Shape;141;p37"/>
          <p:cNvSpPr txBox="1"/>
          <p:nvPr>
            <p:ph idx="1" type="subTitle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1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" name="Google Shape;19;p11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8"/>
          <p:cNvSpPr txBox="1"/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" name="Google Shape;144;p38"/>
          <p:cNvSpPr txBox="1"/>
          <p:nvPr>
            <p:ph idx="1" type="subTitle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45" name="Google Shape;145;p38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CREDITS: This presentation template was created by </a:t>
            </a:r>
            <a:r>
              <a:rPr b="0" i="0" lang="en" sz="1000" u="none" cap="none" strike="noStrike">
                <a:solidFill>
                  <a:schemeClr val="hlink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/>
              </a:rPr>
              <a:t>Slidesgo</a:t>
            </a:r>
            <a:r>
              <a:rPr b="0" i="0" lang="en" sz="1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, including icons by </a:t>
            </a:r>
            <a:r>
              <a:rPr b="0" i="0" lang="en" sz="1000" u="none" cap="none" strike="noStrike">
                <a:solidFill>
                  <a:schemeClr val="hlink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4"/>
              </a:rPr>
              <a:t>Flaticon</a:t>
            </a:r>
            <a:r>
              <a:rPr b="0" i="0" lang="en" sz="1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, and infographics &amp; images by </a:t>
            </a:r>
            <a:r>
              <a:rPr b="0" i="0" lang="en" sz="1000" u="none" cap="none" strike="noStrike">
                <a:solidFill>
                  <a:schemeClr val="hlink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5"/>
              </a:rPr>
              <a:t>Freepik</a:t>
            </a:r>
            <a:r>
              <a:rPr b="0" i="0" lang="en" sz="1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endParaRPr b="0" i="0" sz="10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9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8" name="Google Shape;148;p39"/>
          <p:cNvSpPr txBox="1"/>
          <p:nvPr>
            <p:ph idx="1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40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1" name="Google Shape;151;p40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41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4" name="Google Shape;154;p41"/>
          <p:cNvSpPr txBox="1"/>
          <p:nvPr>
            <p:ph idx="1" type="body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5" name="Google Shape;155;p41"/>
          <p:cNvSpPr txBox="1"/>
          <p:nvPr>
            <p:ph idx="2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12"/>
          <p:cNvSpPr txBox="1"/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12"/>
          <p:cNvSpPr txBox="1"/>
          <p:nvPr>
            <p:ph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6360000" dist="28575">
              <a:schemeClr val="accent1">
                <a:alpha val="49411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" name="Google Shape;23;p12"/>
          <p:cNvSpPr txBox="1"/>
          <p:nvPr>
            <p:ph idx="1" type="subTitle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13"/>
          <p:cNvSpPr txBox="1"/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26" name="Google Shape;26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3278924" y="414050"/>
            <a:ext cx="7626551" cy="2883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27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5400000">
            <a:off x="4822414" y="-351911"/>
            <a:ext cx="9309797" cy="352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4"/>
          <p:cNvSpPr txBox="1"/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" name="Google Shape;30;p14"/>
          <p:cNvSpPr txBox="1"/>
          <p:nvPr>
            <p:ph idx="1" type="subTitle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" name="Google Shape;31;p14"/>
          <p:cNvSpPr txBox="1"/>
          <p:nvPr>
            <p:ph idx="2" type="title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" name="Google Shape;32;p14"/>
          <p:cNvSpPr txBox="1"/>
          <p:nvPr>
            <p:ph idx="3" type="subTitle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3" name="Google Shape;33;p14"/>
          <p:cNvSpPr txBox="1"/>
          <p:nvPr>
            <p:ph idx="4" type="title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" name="Google Shape;34;p14"/>
          <p:cNvSpPr txBox="1"/>
          <p:nvPr>
            <p:ph idx="5" type="subTitle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14"/>
          <p:cNvSpPr txBox="1"/>
          <p:nvPr>
            <p:ph idx="6" type="title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36" name="Google Shape;36;p14"/>
          <p:cNvSpPr txBox="1"/>
          <p:nvPr>
            <p:ph idx="7" type="title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37" name="Google Shape;37;p14"/>
          <p:cNvSpPr txBox="1"/>
          <p:nvPr>
            <p:ph idx="8" type="title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5"/>
          <p:cNvSpPr txBox="1"/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76A5AF">
                <a:alpha val="8745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" name="Google Shape;40;p15"/>
          <p:cNvSpPr txBox="1"/>
          <p:nvPr>
            <p:ph idx="1" type="subTitle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6"/>
          <p:cNvSpPr txBox="1"/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16"/>
          <p:cNvSpPr txBox="1"/>
          <p:nvPr>
            <p:ph idx="1" type="subTitle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7"/>
          <p:cNvSpPr txBox="1"/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" name="Google Shape;46;p17"/>
          <p:cNvSpPr txBox="1"/>
          <p:nvPr>
            <p:ph idx="1" type="subTitle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17"/>
          <p:cNvSpPr txBox="1"/>
          <p:nvPr>
            <p:ph idx="2" type="title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17"/>
          <p:cNvSpPr txBox="1"/>
          <p:nvPr>
            <p:ph idx="3" type="subTitle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" name="Google Shape;49;p17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29" Type="http://schemas.openxmlformats.org/officeDocument/2006/relationships/slideLayout" Target="../slideLayouts/slideLayout28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31" Type="http://schemas.openxmlformats.org/officeDocument/2006/relationships/slideLayout" Target="../slideLayouts/slideLayout30.xml"/><Relationship Id="rId30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0.xml"/><Relationship Id="rId33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9.xml"/><Relationship Id="rId32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12.xml"/><Relationship Id="rId35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11.xml"/><Relationship Id="rId34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36" Type="http://schemas.openxmlformats.org/officeDocument/2006/relationships/theme" Target="../theme/theme1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8" name="Google Shape;8;p8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219462" y="122249"/>
            <a:ext cx="827889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8"/>
          <p:cNvSpPr txBox="1"/>
          <p:nvPr/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i="0" sz="3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10;p8"/>
          <p:cNvSpPr txBox="1"/>
          <p:nvPr/>
        </p:nvSpPr>
        <p:spPr>
          <a:xfrm>
            <a:off x="113150" y="4525425"/>
            <a:ext cx="251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 </a:t>
            </a:r>
            <a:r>
              <a:rPr b="1" i="0" lang="en" sz="1400" u="sng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www.</a:t>
            </a:r>
            <a:r>
              <a:rPr b="1" i="0" lang="en" sz="1400" u="sng" cap="none" strike="noStrike">
                <a:solidFill>
                  <a:srgbClr val="FFD966"/>
                </a:solidFill>
                <a:latin typeface="Arial"/>
                <a:ea typeface="Arial"/>
                <a:cs typeface="Arial"/>
                <a:sym typeface="Arial"/>
              </a:rPr>
              <a:t>dataisgood</a:t>
            </a:r>
            <a:r>
              <a:rPr b="1" i="0" lang="en" sz="1400" u="sng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.com</a:t>
            </a:r>
            <a:endParaRPr b="1" i="0" sz="1400" u="sng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"/>
          <p:cNvSpPr txBox="1"/>
          <p:nvPr>
            <p:ph type="ctrTitle"/>
          </p:nvPr>
        </p:nvSpPr>
        <p:spPr>
          <a:xfrm>
            <a:off x="2175900" y="1950100"/>
            <a:ext cx="4792200" cy="846600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8760000" dist="19050">
              <a:srgbClr val="76A5AF">
                <a:alpha val="49411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0" lang="en">
                <a:latin typeface="Montserrat"/>
                <a:ea typeface="Montserrat"/>
                <a:cs typeface="Montserrat"/>
                <a:sym typeface="Montserrat"/>
              </a:rPr>
              <a:t>AWS Organisations</a:t>
            </a:r>
            <a:endParaRPr b="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"/>
          <p:cNvSpPr txBox="1"/>
          <p:nvPr>
            <p:ph type="title"/>
          </p:nvPr>
        </p:nvSpPr>
        <p:spPr>
          <a:xfrm>
            <a:off x="355825" y="404850"/>
            <a:ext cx="5735700" cy="6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Agenda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7" name="Google Shape;167;p2"/>
          <p:cNvSpPr txBox="1"/>
          <p:nvPr>
            <p:ph idx="1" type="body"/>
          </p:nvPr>
        </p:nvSpPr>
        <p:spPr>
          <a:xfrm>
            <a:off x="938500" y="1246025"/>
            <a:ext cx="4325700" cy="30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AutoNum type="arabicPeriod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What is AWS Organisation?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AutoNum type="arabicPeriod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Member Account.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AutoNum type="arabicPeriod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Administrative Account.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AutoNum type="arabicPeriod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Creating AWS Organisation.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"/>
          <p:cNvSpPr txBox="1"/>
          <p:nvPr>
            <p:ph idx="1" type="body"/>
          </p:nvPr>
        </p:nvSpPr>
        <p:spPr>
          <a:xfrm>
            <a:off x="938500" y="1095000"/>
            <a:ext cx="4647000" cy="33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C</a:t>
            </a: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ollection of different accounts</a:t>
            </a: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 that can be o</a:t>
            </a: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rganised and managed centrally.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P</a:t>
            </a: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olicy framework for multiple accounts.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Centrally manage and attach policies.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3" name="Google Shape;173;p3"/>
          <p:cNvSpPr txBox="1"/>
          <p:nvPr>
            <p:ph type="title"/>
          </p:nvPr>
        </p:nvSpPr>
        <p:spPr>
          <a:xfrm>
            <a:off x="305575" y="334525"/>
            <a:ext cx="5735700" cy="6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AWS Organisation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4"/>
          <p:cNvSpPr txBox="1"/>
          <p:nvPr>
            <p:ph idx="1" type="body"/>
          </p:nvPr>
        </p:nvSpPr>
        <p:spPr>
          <a:xfrm>
            <a:off x="703225" y="974450"/>
            <a:ext cx="5937000" cy="344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In AWS Organisation is created by Management Account.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Use this account to create other accounts.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This account holder can centrally manage and attach policies.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1400"/>
              </a:spcAft>
              <a:buSzPts val="1800"/>
              <a:buFont typeface="Montserrat"/>
              <a:buChar char="●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M</a:t>
            </a: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anagement account is responsible for paying all the costs and charges gathered by the records in its organization.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9" name="Google Shape;179;p4"/>
          <p:cNvSpPr txBox="1"/>
          <p:nvPr>
            <p:ph type="title"/>
          </p:nvPr>
        </p:nvSpPr>
        <p:spPr>
          <a:xfrm>
            <a:off x="426150" y="264200"/>
            <a:ext cx="4629300" cy="5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Management Account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5"/>
          <p:cNvSpPr txBox="1"/>
          <p:nvPr>
            <p:ph idx="1" type="body"/>
          </p:nvPr>
        </p:nvSpPr>
        <p:spPr>
          <a:xfrm>
            <a:off x="938500" y="1155275"/>
            <a:ext cx="4946400" cy="3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This account becomes a part of the organisation created by a management account.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Charges of the member account is paid off by the Management account.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5" name="Google Shape;185;p5"/>
          <p:cNvSpPr txBox="1"/>
          <p:nvPr>
            <p:ph type="title"/>
          </p:nvPr>
        </p:nvSpPr>
        <p:spPr>
          <a:xfrm>
            <a:off x="385950" y="274250"/>
            <a:ext cx="4629300" cy="5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Member 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Account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6"/>
          <p:cNvSpPr txBox="1"/>
          <p:nvPr>
            <p:ph type="title"/>
          </p:nvPr>
        </p:nvSpPr>
        <p:spPr>
          <a:xfrm>
            <a:off x="773525" y="1275825"/>
            <a:ext cx="5083200" cy="26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This is the account where we begin organising our AWS Accounts.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The administrative root is highest in the hierarchy of the organisation.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We can organise our organisational units.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1" name="Google Shape;191;p6"/>
          <p:cNvSpPr txBox="1"/>
          <p:nvPr>
            <p:ph type="title"/>
          </p:nvPr>
        </p:nvSpPr>
        <p:spPr>
          <a:xfrm>
            <a:off x="426150" y="264200"/>
            <a:ext cx="4837800" cy="5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24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Administrative </a:t>
            </a:r>
            <a:r>
              <a:rPr lang="en" sz="24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Account</a:t>
            </a:r>
            <a:endParaRPr sz="2400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e63f92c49f_0_6"/>
          <p:cNvSpPr txBox="1"/>
          <p:nvPr>
            <p:ph idx="1" type="body"/>
          </p:nvPr>
        </p:nvSpPr>
        <p:spPr>
          <a:xfrm>
            <a:off x="868200" y="1076600"/>
            <a:ext cx="4817700" cy="306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Allows us to set up one payment method for all AWS accounts in the organisation via consolidated billing. 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A consolidated view of all our accounts' charges via Consolidated billing.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7" name="Google Shape;197;ge63f92c49f_0_6"/>
          <p:cNvSpPr txBox="1"/>
          <p:nvPr>
            <p:ph type="title"/>
          </p:nvPr>
        </p:nvSpPr>
        <p:spPr>
          <a:xfrm>
            <a:off x="385950" y="274250"/>
            <a:ext cx="4629300" cy="5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How is Payment Done?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7"/>
          <p:cNvSpPr txBox="1"/>
          <p:nvPr>
            <p:ph idx="1" type="body"/>
          </p:nvPr>
        </p:nvSpPr>
        <p:spPr>
          <a:xfrm>
            <a:off x="823775" y="1185425"/>
            <a:ext cx="5696100" cy="2893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P</a:t>
            </a: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olicy-based management for multiple AWS accounts.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Policy that is used to manage all the actions in the organization.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States all the services and actions that users and roles can perform in the accounts that the SCP affects.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3" name="Google Shape;203;p7"/>
          <p:cNvSpPr txBox="1"/>
          <p:nvPr>
            <p:ph type="title"/>
          </p:nvPr>
        </p:nvSpPr>
        <p:spPr>
          <a:xfrm>
            <a:off x="385950" y="274250"/>
            <a:ext cx="4629300" cy="5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Service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Control Policy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5EC4FAED17FD4FA002B715A7CB3129" ma:contentTypeVersion="17" ma:contentTypeDescription="Create a new document." ma:contentTypeScope="" ma:versionID="4aa9156728ec40ec10fea053bf01ab89">
  <xsd:schema xmlns:xsd="http://www.w3.org/2001/XMLSchema" xmlns:xs="http://www.w3.org/2001/XMLSchema" xmlns:p="http://schemas.microsoft.com/office/2006/metadata/properties" xmlns:ns2="92e4be8c-5aca-45ec-8e17-deab1f90d7c8" xmlns:ns3="92b31412-8c8f-44f1-a883-141cef3f34cc" targetNamespace="http://schemas.microsoft.com/office/2006/metadata/properties" ma:root="true" ma:fieldsID="25bd8e2f098c81b399dd4c6c22e90871" ns2:_="" ns3:_="">
    <xsd:import namespace="92e4be8c-5aca-45ec-8e17-deab1f90d7c8"/>
    <xsd:import namespace="92b31412-8c8f-44f1-a883-141cef3f34cc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AutoKeyPoints" minOccurs="0"/>
                <xsd:element ref="ns3:MediaServiceKeyPoints" minOccurs="0"/>
                <xsd:element ref="ns3:Duration" minOccurs="0"/>
                <xsd:element ref="ns3:MediaLengthInSeconds" minOccurs="0"/>
                <xsd:element ref="ns3:MediaServiceLocation" minOccurs="0"/>
                <xsd:element ref="ns3:lcf76f155ced4ddcb4097134ff3c332f" minOccurs="0"/>
                <xsd:element ref="ns2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e4be8c-5aca-45ec-8e17-deab1f90d7c8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4" nillable="true" ma:displayName="Taxonomy Catch All Column" ma:hidden="true" ma:list="{d795d2f5-1cbf-45cb-9409-0dc909a94953}" ma:internalName="TaxCatchAll" ma:showField="CatchAllData" ma:web="92e4be8c-5aca-45ec-8e17-deab1f90d7c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b31412-8c8f-44f1-a883-141cef3f34c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Duration" ma:index="19" nillable="true" ma:displayName="Duration" ma:internalName="Duration">
      <xsd:simpleType>
        <xsd:restriction base="dms:Text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MediaServiceLocation" ma:index="21" nillable="true" ma:displayName="Location" ma:internalName="MediaServiceLocation" ma:readOnly="true">
      <xsd:simpleType>
        <xsd:restriction base="dms:Text"/>
      </xsd:simpleType>
    </xsd:element>
    <xsd:element name="lcf76f155ced4ddcb4097134ff3c332f" ma:index="23" nillable="true" ma:taxonomy="true" ma:internalName="lcf76f155ced4ddcb4097134ff3c332f" ma:taxonomyFieldName="MediaServiceImageTags" ma:displayName="Image Tags" ma:readOnly="false" ma:fieldId="{5cf76f15-5ced-4ddc-b409-7134ff3c332f}" ma:taxonomyMulti="true" ma:sspId="c4206cbd-ed67-49c0-b8a0-af32ee4f262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uration xmlns="92b31412-8c8f-44f1-a883-141cef3f34cc" xsi:nil="true"/>
    <lcf76f155ced4ddcb4097134ff3c332f xmlns="92b31412-8c8f-44f1-a883-141cef3f34cc">
      <Terms xmlns="http://schemas.microsoft.com/office/infopath/2007/PartnerControls"/>
    </lcf76f155ced4ddcb4097134ff3c332f>
    <TaxCatchAll xmlns="92e4be8c-5aca-45ec-8e17-deab1f90d7c8" xsi:nil="true"/>
  </documentManagement>
</p:properties>
</file>

<file path=customXml/itemProps1.xml><?xml version="1.0" encoding="utf-8"?>
<ds:datastoreItem xmlns:ds="http://schemas.openxmlformats.org/officeDocument/2006/customXml" ds:itemID="{C846795A-0C17-4804-894D-D706939B2E02}"/>
</file>

<file path=customXml/itemProps2.xml><?xml version="1.0" encoding="utf-8"?>
<ds:datastoreItem xmlns:ds="http://schemas.openxmlformats.org/officeDocument/2006/customXml" ds:itemID="{8729572F-3FAA-45C7-9EF8-E2BF34395C83}"/>
</file>

<file path=customXml/itemProps3.xml><?xml version="1.0" encoding="utf-8"?>
<ds:datastoreItem xmlns:ds="http://schemas.openxmlformats.org/officeDocument/2006/customXml" ds:itemID="{AA5C462A-FCB8-434E-BD29-E9832676F9C1}"/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0x010100AF5EC4FAED17FD4FA002B715A7CB3129</vt:lpwstr>
  </property>
</Properties>
</file>